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1" r:id="rId6"/>
    <p:sldId id="260" r:id="rId7"/>
    <p:sldId id="259" r:id="rId8"/>
    <p:sldId id="264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94660"/>
  </p:normalViewPr>
  <p:slideViewPr>
    <p:cSldViewPr snapToGrid="0">
      <p:cViewPr>
        <p:scale>
          <a:sx n="100" d="100"/>
          <a:sy n="100" d="100"/>
        </p:scale>
        <p:origin x="93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695CF-E4A4-4975-A271-D2FFFD15C8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595256-6031-42D3-9D67-C705DC031D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CB5E12-FDF4-4DBD-AAE4-1F097E84D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8363A-7DB3-44C0-9FFB-C0E854FFD779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707745-3012-407B-9039-7104EFF01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3D13FE-CA59-449B-B9B4-48CC68ED5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67ED-A507-4ECB-968E-CAA90A9F6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642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F7936-0629-4FEB-A500-5998D18A1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884DD0-4B78-46F8-8B6F-7ADF09C06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68CBE-F71D-4217-922E-6B5FE693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8363A-7DB3-44C0-9FFB-C0E854FFD779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CAA46-0EE8-46CB-96E7-BCDA66ABF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A45A76-5A50-44C4-98BB-E6137841E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67ED-A507-4ECB-968E-CAA90A9F6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96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39C426-28DB-4507-B812-23EA967DAA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D13B63-6ED7-47B0-9BE9-D6E75F35ED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78B218-EE7D-49B5-8E8E-AEA419133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8363A-7DB3-44C0-9FFB-C0E854FFD779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294249-6618-45CD-B30F-016FD108B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E28668-CC09-4C39-91CB-D9522C704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67ED-A507-4ECB-968E-CAA90A9F6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244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4118D-1C37-45B4-B949-488A9C3D4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40D14-EC97-4E33-9A9C-7557415EA3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41A1A1-AE74-41EF-BA7B-08B1F337E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8363A-7DB3-44C0-9FFB-C0E854FFD779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4AAFDE-FAF7-4686-B7E2-21D2CC87C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02AB4B-847C-498D-AF0D-DB00AB1DF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67ED-A507-4ECB-968E-CAA90A9F6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63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7FF3B-26F8-40EA-B9D2-6FE87A0A0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F4AF72-82A2-4328-83CE-505F9E5D05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74B891-A3C1-4FCF-A4EE-E4F60E578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8363A-7DB3-44C0-9FFB-C0E854FFD779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12CB2-88B5-444F-91ED-BC26E53FC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E88D45-BD5B-4D2B-960F-A7A7AB034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67ED-A507-4ECB-968E-CAA90A9F6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24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E6CC0-C317-4513-96AA-2A84494B4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0BF3E-D951-4FDB-8638-E966610FE3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3E399E-64CB-43D6-8222-2C09EF78D7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5966D-FDD9-495D-93E0-41050EFA0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8363A-7DB3-44C0-9FFB-C0E854FFD779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D7CD62-94E5-41ED-AA91-7596156AC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73DEA6-7663-470B-A7A3-3537826F3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67ED-A507-4ECB-968E-CAA90A9F6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589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CC26B-058C-44A1-9EFB-C9807C1AB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AB984E-2448-495D-8006-29C22FF04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3BDF91-611E-4EF2-ADC8-A96F6D5712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7C4935-BAFC-4980-9501-ADFDFF3FCD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32EF4A-2799-4D54-BC34-0260673C5E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FFB9D3-AAC5-4197-8137-C411992A2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8363A-7DB3-44C0-9FFB-C0E854FFD779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84CAEA-DC93-4D72-B889-624FE8306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3F8200-200F-4592-A2BB-ED3B9670C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67ED-A507-4ECB-968E-CAA90A9F6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22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6ECBD-A538-492C-9368-7E5CE2F7E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6F0C07-B61C-4C33-BC04-41957FBFB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8363A-7DB3-44C0-9FFB-C0E854FFD779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6EB5A7-6DE2-40E7-ABF2-8CCE231E3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55D78D-F403-4DEB-B6D4-3D8F9AA9F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67ED-A507-4ECB-968E-CAA90A9F6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63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09408B-BF56-4351-8C21-1FD44A4C1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8363A-7DB3-44C0-9FFB-C0E854FFD779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115FDC-91BE-43B0-8F37-8C1A6F2F4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630CD-4114-449A-BE82-112809C15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67ED-A507-4ECB-968E-CAA90A9F6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586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DA187-9FF3-4CCE-9871-99EC4DFAC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11FB4-2E47-4637-98AB-240764C5D2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D0519F-23DD-47B1-B63C-58DF5E2EA1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6E6C87-6A2A-45C7-AEDC-7739594B0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8363A-7DB3-44C0-9FFB-C0E854FFD779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C115CB-E466-460D-B1F9-DA8B9EE5E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4629B2-8CBF-4491-B436-C1F142EE7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67ED-A507-4ECB-968E-CAA90A9F6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943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40234-FB0F-43AB-ABCD-81352DD8D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E3F049-567E-402F-A246-D0807B20AD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43A6BF-1CCD-4A82-9B94-8A61034658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31D4A3-6FA0-4C08-82A9-2BCB4C9FB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8363A-7DB3-44C0-9FFB-C0E854FFD779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B6FC1-3C09-45D6-BE22-8832D1885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6C1CB1-6CA7-49F3-8A58-BA7FFF6F2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67ED-A507-4ECB-968E-CAA90A9F6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104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78A21D-E86A-44CD-860B-FC68FC984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ABD0A9-CA1A-43E5-80D0-417E98A39B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40750-F58A-4E2F-983A-C821EFDAAA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18363A-7DB3-44C0-9FFB-C0E854FFD779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454023-7E28-484F-A88B-FCDD73CF95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7EA74-A4A8-48F9-9E8C-6C45A752F9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567ED-A507-4ECB-968E-CAA90A9F6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6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C6F586-1240-45BF-BEB7-6D7E6AC61B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969" t="23333" r="24609" b="23334"/>
          <a:stretch/>
        </p:blipFill>
        <p:spPr>
          <a:xfrm>
            <a:off x="1000125" y="1381124"/>
            <a:ext cx="7972425" cy="45624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B6FC1F-71E5-4375-98B9-4319A28037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41" t="36111" r="31250" b="45972"/>
          <a:stretch/>
        </p:blipFill>
        <p:spPr>
          <a:xfrm>
            <a:off x="9448800" y="2200275"/>
            <a:ext cx="2085976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91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5BC1C-54D6-4B1A-9918-6CA31DB25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8057"/>
          </a:xfrm>
        </p:spPr>
        <p:txBody>
          <a:bodyPr>
            <a:normAutofit/>
          </a:bodyPr>
          <a:lstStyle/>
          <a:p>
            <a:pPr algn="ctr"/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Modeli diode za jednosmernu analizu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4D7B653-E2DA-4508-B9EF-A9612999A6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6950" t="15651" r="28124" b="44787"/>
          <a:stretch/>
        </p:blipFill>
        <p:spPr>
          <a:xfrm>
            <a:off x="8159027" y="2144817"/>
            <a:ext cx="2551804" cy="2278297"/>
          </a:xfr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DF65027A-49B2-47E9-A825-AB85911B77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378" t="62121" r="49982" b="10471"/>
          <a:stretch/>
        </p:blipFill>
        <p:spPr>
          <a:xfrm>
            <a:off x="8719198" y="4620956"/>
            <a:ext cx="1629464" cy="17159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F1B6F7-580E-49F0-9940-3D27FFC2EBD6}"/>
              </a:ext>
            </a:extLst>
          </p:cNvPr>
          <p:cNvSpPr txBox="1"/>
          <p:nvPr/>
        </p:nvSpPr>
        <p:spPr>
          <a:xfrm>
            <a:off x="8039585" y="1540229"/>
            <a:ext cx="2967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Model konstantnog napona</a:t>
            </a:r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ADAC1D95-C652-4945-8280-517A65F7C1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230" t="27034" r="30010" b="39776"/>
          <a:stretch/>
        </p:blipFill>
        <p:spPr>
          <a:xfrm>
            <a:off x="3973674" y="2316091"/>
            <a:ext cx="3462190" cy="2415444"/>
          </a:xfrm>
          <a:prstGeom prst="rect">
            <a:avLst/>
          </a:prstGeom>
        </p:spPr>
      </p:pic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F80000AC-B5C3-4DF4-A23D-60880330CD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997" t="69433" r="47490" b="15249"/>
          <a:stretch/>
        </p:blipFill>
        <p:spPr>
          <a:xfrm>
            <a:off x="3929532" y="5066401"/>
            <a:ext cx="3610484" cy="9568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2817CBA-5747-4B08-9C32-27D43EE1F443}"/>
              </a:ext>
            </a:extLst>
          </p:cNvPr>
          <p:cNvSpPr txBox="1"/>
          <p:nvPr/>
        </p:nvSpPr>
        <p:spPr>
          <a:xfrm>
            <a:off x="4610107" y="1540229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Model idealne diode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77654DC-90F0-48B0-97A0-79E6B0955D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445" t="13822" r="37754" b="12538"/>
          <a:stretch/>
        </p:blipFill>
        <p:spPr>
          <a:xfrm>
            <a:off x="360727" y="1980764"/>
            <a:ext cx="2817498" cy="25481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E020E1B-BACA-4EAC-951A-9BE32A7B979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3944" t="44893" r="22691" b="37370"/>
          <a:stretch/>
        </p:blipFill>
        <p:spPr>
          <a:xfrm>
            <a:off x="1212938" y="5066401"/>
            <a:ext cx="1371270" cy="102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11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094A0-729A-46E6-AF18-B49880FC7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Model diode za naizmeni</a:t>
            </a:r>
            <a:r>
              <a:rPr lang="sr-Latn-RS" sz="2800">
                <a:latin typeface="Arial" panose="020B0604020202020204" pitchFamily="34" charset="0"/>
                <a:cs typeface="Arial" panose="020B0604020202020204" pitchFamily="34" charset="0"/>
              </a:rPr>
              <a:t>čnu struju</a:t>
            </a:r>
            <a:endParaRPr lang="en-US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63BAE09-14F0-432E-B2F6-A5296B9433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962" t="19160" r="33589" b="13171"/>
          <a:stretch/>
        </p:blipFill>
        <p:spPr>
          <a:xfrm>
            <a:off x="1295574" y="1690688"/>
            <a:ext cx="4071753" cy="4928226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3905DB-1EFE-41D4-BEF7-BC0B419D07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516" t="40139" r="39695" b="48445"/>
          <a:stretch/>
        </p:blipFill>
        <p:spPr>
          <a:xfrm>
            <a:off x="6780208" y="1881582"/>
            <a:ext cx="1580355" cy="6044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60AF3B-9006-4E00-89D2-738A3A04C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516" t="51914" r="29374" b="31111"/>
          <a:stretch/>
        </p:blipFill>
        <p:spPr>
          <a:xfrm>
            <a:off x="6553994" y="2799172"/>
            <a:ext cx="2551905" cy="8988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EF49D2-0BFF-4988-9292-97F2C50730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859" t="55000" r="53757" b="28139"/>
          <a:stretch/>
        </p:blipFill>
        <p:spPr>
          <a:xfrm>
            <a:off x="6620666" y="4154801"/>
            <a:ext cx="2485233" cy="115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18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89F2E-47F9-4800-95D7-5817A5F95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3200"/>
              <a:t>Diode referentnog napona</a:t>
            </a:r>
            <a:endParaRPr lang="en-US" sz="320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F891021-84C5-4C52-875E-2473B63BC8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482" t="30062" r="50000" b="20905"/>
          <a:stretch/>
        </p:blipFill>
        <p:spPr>
          <a:xfrm>
            <a:off x="3800475" y="1899589"/>
            <a:ext cx="3590926" cy="4211345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139592-D9C3-417C-AE92-4017066FE6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94" t="36111" r="80547" b="30139"/>
          <a:stretch/>
        </p:blipFill>
        <p:spPr>
          <a:xfrm>
            <a:off x="1638653" y="3152775"/>
            <a:ext cx="1199797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6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02A29-04C8-4F31-B467-4487F1235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2500">
                <a:latin typeface="Arial" panose="020B0604020202020204" pitchFamily="34" charset="0"/>
                <a:cs typeface="Arial" panose="020B0604020202020204" pitchFamily="34" charset="0"/>
              </a:rPr>
              <a:t>Jednostrani usmerač</a:t>
            </a:r>
            <a:endParaRPr lang="en-US" sz="2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76843C0-628E-4011-9872-DE1DFD5AAB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329" t="27832" r="58250" b="57680"/>
          <a:stretch/>
        </p:blipFill>
        <p:spPr>
          <a:xfrm>
            <a:off x="971550" y="2819399"/>
            <a:ext cx="2964930" cy="1800225"/>
          </a:xfr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59F54416-5D3F-40B1-BDBE-0C8100C91B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329" t="49763" r="35840" b="17402"/>
          <a:stretch/>
        </p:blipFill>
        <p:spPr>
          <a:xfrm>
            <a:off x="5353050" y="2533650"/>
            <a:ext cx="4778883" cy="246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422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66853-DADD-4FB4-863E-D53A9C32C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2500">
                <a:latin typeface="Arial" panose="020B0604020202020204" pitchFamily="34" charset="0"/>
                <a:cs typeface="Arial" panose="020B0604020202020204" pitchFamily="34" charset="0"/>
              </a:rPr>
              <a:t>Dvostrani usmerač</a:t>
            </a:r>
            <a:endParaRPr lang="en-US" sz="2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AC396D8-254E-4280-BCC7-02507BD65E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853" t="18967" r="51265" b="55778"/>
          <a:stretch/>
        </p:blipFill>
        <p:spPr>
          <a:xfrm>
            <a:off x="665700" y="2644367"/>
            <a:ext cx="4439699" cy="27564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4A1F0A-4A44-4D7C-900D-906CED74A2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06" t="50000" r="33437" b="14028"/>
          <a:stretch/>
        </p:blipFill>
        <p:spPr>
          <a:xfrm>
            <a:off x="6096000" y="2796134"/>
            <a:ext cx="4525424" cy="260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542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24BFE-4991-4F28-BB63-939975C52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227" y="279401"/>
            <a:ext cx="10515600" cy="939800"/>
          </a:xfrm>
        </p:spPr>
        <p:txBody>
          <a:bodyPr>
            <a:normAutofit/>
          </a:bodyPr>
          <a:lstStyle/>
          <a:p>
            <a:pPr algn="ctr"/>
            <a:r>
              <a:rPr lang="sr-Latn-RS" sz="2500">
                <a:latin typeface="Arial" panose="020B0604020202020204" pitchFamily="34" charset="0"/>
                <a:cs typeface="Arial" panose="020B0604020202020204" pitchFamily="34" charset="0"/>
              </a:rPr>
              <a:t>Mostni ispravljač – Grecov spoj</a:t>
            </a:r>
            <a:endParaRPr lang="en-US" sz="250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6DFEE03-8CA4-4D9C-8829-E0E17CFDE5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504" t="12990" r="41457" b="60847"/>
          <a:stretch/>
        </p:blipFill>
        <p:spPr>
          <a:xfrm>
            <a:off x="575304" y="1809837"/>
            <a:ext cx="4769183" cy="2190663"/>
          </a:xfr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EF12D32D-652F-4DB7-BBC1-149E353AB5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504" t="42707" r="25238" b="12978"/>
          <a:stretch/>
        </p:blipFill>
        <p:spPr>
          <a:xfrm>
            <a:off x="6096000" y="1276437"/>
            <a:ext cx="5273719" cy="27240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46A901-DB23-452A-8D19-B5E5D2D0D7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469" t="40418" r="36172" b="27639"/>
          <a:stretch/>
        </p:blipFill>
        <p:spPr>
          <a:xfrm>
            <a:off x="1343025" y="4387935"/>
            <a:ext cx="3457575" cy="21906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A89114-FA17-47D1-B4E2-1A617F4758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641" t="33195" r="36328" b="36017"/>
          <a:stretch/>
        </p:blipFill>
        <p:spPr>
          <a:xfrm>
            <a:off x="6791324" y="4387935"/>
            <a:ext cx="3295651" cy="211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17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BEF73-C95D-4577-94B2-4D683399F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3200">
                <a:latin typeface="Arial" panose="020B0604020202020204" pitchFamily="34" charset="0"/>
                <a:cs typeface="Arial" panose="020B0604020202020204" pitchFamily="34" charset="0"/>
              </a:rPr>
              <a:t>Naponski ograničavači - limiteri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54029FE-438B-4093-B2E3-3261DE00C6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109" t="21087" r="19587" b="17403"/>
          <a:stretch/>
        </p:blipFill>
        <p:spPr>
          <a:xfrm>
            <a:off x="2038351" y="1690688"/>
            <a:ext cx="7867650" cy="4369190"/>
          </a:xfrm>
        </p:spPr>
      </p:pic>
    </p:spTree>
    <p:extLst>
      <p:ext uri="{BB962C8B-B14F-4D97-AF65-F5344CB8AC3E}">
        <p14:creationId xmlns:p14="http://schemas.microsoft.com/office/powerpoint/2010/main" val="3832610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4DFAB-6D05-41D5-A111-E2889C366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2500">
                <a:latin typeface="Arial" panose="020B0604020202020204" pitchFamily="34" charset="0"/>
                <a:cs typeface="Arial" panose="020B0604020202020204" pitchFamily="34" charset="0"/>
              </a:rPr>
              <a:t>Logička kola sa diodama</a:t>
            </a:r>
            <a:endParaRPr lang="en-US" sz="2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A7256B1-397D-4EF5-897B-C8AB543CEE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295" t="10799" r="56034" b="50018"/>
          <a:stretch/>
        </p:blipFill>
        <p:spPr>
          <a:xfrm>
            <a:off x="1606319" y="2654875"/>
            <a:ext cx="2816686" cy="2864697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044B81-96CE-4870-8B94-23AA9119CC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031" t="11111" r="32109" b="50000"/>
          <a:stretch/>
        </p:blipFill>
        <p:spPr>
          <a:xfrm>
            <a:off x="6662653" y="2533650"/>
            <a:ext cx="2670334" cy="28003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C87C22-0E5C-47DD-A77C-74A5E5008A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563" t="68890" r="48359" b="26527"/>
          <a:stretch/>
        </p:blipFill>
        <p:spPr>
          <a:xfrm>
            <a:off x="1793398" y="5741564"/>
            <a:ext cx="2124075" cy="3631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AA611C8-7950-40F1-A859-86FDDE7286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375" t="84861" r="50000" b="11250"/>
          <a:stretch/>
        </p:blipFill>
        <p:spPr>
          <a:xfrm>
            <a:off x="7169145" y="5705815"/>
            <a:ext cx="1657350" cy="34121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840751F-A755-4C19-B4B2-3B91219F105A}"/>
              </a:ext>
            </a:extLst>
          </p:cNvPr>
          <p:cNvSpPr txBox="1"/>
          <p:nvPr/>
        </p:nvSpPr>
        <p:spPr>
          <a:xfrm>
            <a:off x="1952625" y="1876065"/>
            <a:ext cx="18056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/>
              <a:t>Logičko ILI kolo</a:t>
            </a:r>
            <a:endParaRPr lang="en-US" sz="20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E7D038-F7A7-4EA5-9040-2FD108B30688}"/>
              </a:ext>
            </a:extLst>
          </p:cNvPr>
          <p:cNvSpPr txBox="1"/>
          <p:nvPr/>
        </p:nvSpPr>
        <p:spPr>
          <a:xfrm>
            <a:off x="7210425" y="1912114"/>
            <a:ext cx="1574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/>
              <a:t>Logičko I kolo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4051807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43</Words>
  <Application>Microsoft Office PowerPoint</Application>
  <PresentationFormat>Widescreen</PresentationFormat>
  <Paragraphs>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Modeli diode za jednosmernu analizu</vt:lpstr>
      <vt:lpstr>Model diode za naizmeničnu struju</vt:lpstr>
      <vt:lpstr>Diode referentnog napona</vt:lpstr>
      <vt:lpstr>Jednostrani usmerač</vt:lpstr>
      <vt:lpstr>Dvostrani usmerač</vt:lpstr>
      <vt:lpstr>Mostni ispravljač – Grecov spoj</vt:lpstr>
      <vt:lpstr>Naponski ograničavači - limiteri</vt:lpstr>
      <vt:lpstr>Logička kola sa diodama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srdjan</dc:creator>
  <cp:lastModifiedBy>srdjan</cp:lastModifiedBy>
  <cp:revision>9</cp:revision>
  <dcterms:created xsi:type="dcterms:W3CDTF">2021-04-19T10:07:15Z</dcterms:created>
  <dcterms:modified xsi:type="dcterms:W3CDTF">2021-04-19T15:12:21Z</dcterms:modified>
</cp:coreProperties>
</file>